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9" r:id="rId4"/>
    <p:sldId id="269" r:id="rId5"/>
    <p:sldId id="277" r:id="rId6"/>
    <p:sldId id="260" r:id="rId7"/>
    <p:sldId id="271" r:id="rId8"/>
    <p:sldId id="272" r:id="rId9"/>
    <p:sldId id="273" r:id="rId10"/>
    <p:sldId id="275" r:id="rId11"/>
    <p:sldId id="274" r:id="rId12"/>
    <p:sldId id="276" r:id="rId13"/>
    <p:sldId id="27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BF6"/>
    <a:srgbClr val="CC0099"/>
    <a:srgbClr val="0066FF"/>
    <a:srgbClr val="00FF00"/>
    <a:srgbClr val="FCAAF8"/>
    <a:srgbClr val="DBC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7703A-45B1-4EDB-8B93-F51A8FE12BE9}" type="doc">
      <dgm:prSet loTypeId="urn:microsoft.com/office/officeart/2005/8/layout/chevron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28D949-F292-47B3-89C0-0AE46186CE36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40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1</a:t>
          </a:r>
          <a:endParaRPr lang="ru-RU" sz="40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9E0DD31-5928-4EBB-B5D2-34D39B5EB2C0}" type="parTrans" cxnId="{FED617C0-3293-48F3-8517-70CC37CBA9BA}">
      <dgm:prSet/>
      <dgm:spPr/>
      <dgm:t>
        <a:bodyPr/>
        <a:lstStyle/>
        <a:p>
          <a:endParaRPr lang="ru-RU"/>
        </a:p>
      </dgm:t>
    </dgm:pt>
    <dgm:pt modelId="{22BFA601-57B7-4AEE-9FDB-7D834A5E09CD}" type="sibTrans" cxnId="{FED617C0-3293-48F3-8517-70CC37CBA9BA}">
      <dgm:prSet/>
      <dgm:spPr/>
      <dgm:t>
        <a:bodyPr/>
        <a:lstStyle/>
        <a:p>
          <a:endParaRPr lang="ru-RU"/>
        </a:p>
      </dgm:t>
    </dgm:pt>
    <dgm:pt modelId="{129D8C0C-EED6-490D-A64B-609829DCB3BB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4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2</a:t>
          </a:r>
          <a:endParaRPr lang="ru-RU" sz="40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0B2962-552D-47E6-85D4-7E602FAF1126}" type="parTrans" cxnId="{07428F5E-DD18-4092-B476-A107E44E7B29}">
      <dgm:prSet/>
      <dgm:spPr/>
      <dgm:t>
        <a:bodyPr/>
        <a:lstStyle/>
        <a:p>
          <a:endParaRPr lang="ru-RU"/>
        </a:p>
      </dgm:t>
    </dgm:pt>
    <dgm:pt modelId="{454EFC35-884F-4030-BE07-3B6F6017B0F8}" type="sibTrans" cxnId="{07428F5E-DD18-4092-B476-A107E44E7B29}">
      <dgm:prSet/>
      <dgm:spPr/>
      <dgm:t>
        <a:bodyPr/>
        <a:lstStyle/>
        <a:p>
          <a:endParaRPr lang="ru-RU"/>
        </a:p>
      </dgm:t>
    </dgm:pt>
    <dgm:pt modelId="{C1A78C69-D3DF-407D-BC6A-3DFE74D9B888}">
      <dgm:prSet phldrT="[Текст]"/>
      <dgm:spPr>
        <a:ln w="38100">
          <a:solidFill>
            <a:srgbClr val="92D050"/>
          </a:solidFill>
        </a:ln>
      </dgm:spPr>
      <dgm:t>
        <a:bodyPr/>
        <a:lstStyle/>
        <a:p>
          <a:r>
            <a:rPr lang="ru-RU" b="1" dirty="0" smtClean="0"/>
            <a:t>формирование познавательных действий</a:t>
          </a:r>
          <a:endParaRPr lang="ru-RU" b="1" dirty="0"/>
        </a:p>
      </dgm:t>
    </dgm:pt>
    <dgm:pt modelId="{E3F4B7A4-CF7E-471A-80D3-851E782E9D7F}" type="parTrans" cxnId="{E7578AC6-654D-40DE-B3BB-FF4AA4CDBB11}">
      <dgm:prSet/>
      <dgm:spPr/>
      <dgm:t>
        <a:bodyPr/>
        <a:lstStyle/>
        <a:p>
          <a:endParaRPr lang="ru-RU"/>
        </a:p>
      </dgm:t>
    </dgm:pt>
    <dgm:pt modelId="{A23E4153-5EBA-4806-A11B-E3A34584B050}" type="sibTrans" cxnId="{E7578AC6-654D-40DE-B3BB-FF4AA4CDBB11}">
      <dgm:prSet/>
      <dgm:spPr/>
      <dgm:t>
        <a:bodyPr/>
        <a:lstStyle/>
        <a:p>
          <a:endParaRPr lang="ru-RU"/>
        </a:p>
      </dgm:t>
    </dgm:pt>
    <dgm:pt modelId="{08BC006C-BDD0-468B-8109-D2E9F4F70795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4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3</a:t>
          </a:r>
          <a:endParaRPr lang="ru-RU" sz="40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E9AD472-0525-406F-AF82-E480049C1CEC}" type="parTrans" cxnId="{A664AD47-2721-4461-BBF5-077C47E8F7A6}">
      <dgm:prSet/>
      <dgm:spPr/>
      <dgm:t>
        <a:bodyPr/>
        <a:lstStyle/>
        <a:p>
          <a:endParaRPr lang="ru-RU"/>
        </a:p>
      </dgm:t>
    </dgm:pt>
    <dgm:pt modelId="{7FB282AF-03B9-4741-B4C9-2223D3E88D20}" type="sibTrans" cxnId="{A664AD47-2721-4461-BBF5-077C47E8F7A6}">
      <dgm:prSet/>
      <dgm:spPr/>
      <dgm:t>
        <a:bodyPr/>
        <a:lstStyle/>
        <a:p>
          <a:endParaRPr lang="ru-RU"/>
        </a:p>
      </dgm:t>
    </dgm:pt>
    <dgm:pt modelId="{37D27F01-BBAD-4FC5-A406-95DFC2C47CA1}">
      <dgm:prSet phldrT="[Текст]"/>
      <dgm:spPr>
        <a:ln w="38100">
          <a:solidFill>
            <a:srgbClr val="7030A0"/>
          </a:solidFill>
        </a:ln>
      </dgm:spPr>
      <dgm:t>
        <a:bodyPr/>
        <a:lstStyle/>
        <a:p>
          <a:r>
            <a:rPr lang="ru-RU" b="1" dirty="0" smtClean="0"/>
            <a:t>развитие воображения и творческой активности</a:t>
          </a:r>
          <a:endParaRPr lang="ru-RU" b="1" dirty="0"/>
        </a:p>
      </dgm:t>
    </dgm:pt>
    <dgm:pt modelId="{70C5BE8F-1EF4-4E63-8256-49C47F4D48CD}" type="parTrans" cxnId="{ABE286DE-8A61-4823-B9B9-E139DAD9519D}">
      <dgm:prSet/>
      <dgm:spPr/>
      <dgm:t>
        <a:bodyPr/>
        <a:lstStyle/>
        <a:p>
          <a:endParaRPr lang="ru-RU"/>
        </a:p>
      </dgm:t>
    </dgm:pt>
    <dgm:pt modelId="{4A74E860-A17F-4754-9E1B-3BFC7EB7876D}" type="sibTrans" cxnId="{ABE286DE-8A61-4823-B9B9-E139DAD9519D}">
      <dgm:prSet/>
      <dgm:spPr/>
      <dgm:t>
        <a:bodyPr/>
        <a:lstStyle/>
        <a:p>
          <a:endParaRPr lang="ru-RU"/>
        </a:p>
      </dgm:t>
    </dgm:pt>
    <dgm:pt modelId="{BA17A7AB-6C13-48BD-BBA8-8624F7668521}">
      <dgm:prSet phldrT="[Текст]"/>
      <dgm:spPr>
        <a:ln w="38100">
          <a:solidFill>
            <a:srgbClr val="FF0000"/>
          </a:solidFill>
        </a:ln>
      </dgm:spPr>
      <dgm:t>
        <a:bodyPr/>
        <a:lstStyle/>
        <a:p>
          <a:r>
            <a:rPr lang="ru-RU" b="1" dirty="0" smtClean="0"/>
            <a:t>развитие интересов детей, любознательности и познавательной мотивации</a:t>
          </a:r>
          <a:endParaRPr lang="ru-RU" b="1" dirty="0"/>
        </a:p>
      </dgm:t>
    </dgm:pt>
    <dgm:pt modelId="{BF8312D7-6D0D-40DA-AF09-8B6517DB96BB}" type="sibTrans" cxnId="{85143107-2DB3-4D5B-8AF1-D349CA5440EC}">
      <dgm:prSet/>
      <dgm:spPr/>
      <dgm:t>
        <a:bodyPr/>
        <a:lstStyle/>
        <a:p>
          <a:endParaRPr lang="ru-RU"/>
        </a:p>
      </dgm:t>
    </dgm:pt>
    <dgm:pt modelId="{5E365A28-6B71-48F0-A92D-C3D56EE287EE}" type="parTrans" cxnId="{85143107-2DB3-4D5B-8AF1-D349CA5440EC}">
      <dgm:prSet/>
      <dgm:spPr/>
      <dgm:t>
        <a:bodyPr/>
        <a:lstStyle/>
        <a:p>
          <a:endParaRPr lang="ru-RU"/>
        </a:p>
      </dgm:t>
    </dgm:pt>
    <dgm:pt modelId="{5F103D82-9938-4639-BEBC-E665A0FC8104}" type="pres">
      <dgm:prSet presAssocID="{7E17703A-45B1-4EDB-8B93-F51A8FE12B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AF779-5A1A-4602-AD61-F5AA0A9578D6}" type="pres">
      <dgm:prSet presAssocID="{9628D949-F292-47B3-89C0-0AE46186CE36}" presName="composite" presStyleCnt="0"/>
      <dgm:spPr/>
    </dgm:pt>
    <dgm:pt modelId="{51928216-92D2-44CD-B628-6F004501C461}" type="pres">
      <dgm:prSet presAssocID="{9628D949-F292-47B3-89C0-0AE46186CE3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5CE8D-55CC-46FF-BC57-4405323ADE2D}" type="pres">
      <dgm:prSet presAssocID="{9628D949-F292-47B3-89C0-0AE46186CE36}" presName="descendantText" presStyleLbl="alignAcc1" presStyleIdx="0" presStyleCnt="3" custLinFactNeighborX="-145" custLinFactNeighborY="3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6258E-927A-4BC0-90DD-AACA3457334E}" type="pres">
      <dgm:prSet presAssocID="{22BFA601-57B7-4AEE-9FDB-7D834A5E09CD}" presName="sp" presStyleCnt="0"/>
      <dgm:spPr/>
    </dgm:pt>
    <dgm:pt modelId="{58DA050E-033F-4090-A065-5215B8A3D19C}" type="pres">
      <dgm:prSet presAssocID="{129D8C0C-EED6-490D-A64B-609829DCB3BB}" presName="composite" presStyleCnt="0"/>
      <dgm:spPr/>
    </dgm:pt>
    <dgm:pt modelId="{F95E3EDE-F49F-4EF4-9090-921F9950D502}" type="pres">
      <dgm:prSet presAssocID="{129D8C0C-EED6-490D-A64B-609829DCB3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A4BD7-6BDD-4C7E-8864-F66E9680C161}" type="pres">
      <dgm:prSet presAssocID="{129D8C0C-EED6-490D-A64B-609829DCB3BB}" presName="descendantText" presStyleLbl="alignAcc1" presStyleIdx="1" presStyleCnt="3" custLinFactNeighborX="1055" custLinFactNeighborY="1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9C114-C094-4C2D-B3F2-BF3A633AA8C6}" type="pres">
      <dgm:prSet presAssocID="{454EFC35-884F-4030-BE07-3B6F6017B0F8}" presName="sp" presStyleCnt="0"/>
      <dgm:spPr/>
    </dgm:pt>
    <dgm:pt modelId="{DDC8FFD0-FFC7-497C-A582-607CED7C50D7}" type="pres">
      <dgm:prSet presAssocID="{08BC006C-BDD0-468B-8109-D2E9F4F70795}" presName="composite" presStyleCnt="0"/>
      <dgm:spPr/>
    </dgm:pt>
    <dgm:pt modelId="{C41D61D0-3DEB-42A6-9798-F456DF7622E6}" type="pres">
      <dgm:prSet presAssocID="{08BC006C-BDD0-468B-8109-D2E9F4F707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48A14-94B2-4529-8F82-365E856E2DD3}" type="pres">
      <dgm:prSet presAssocID="{08BC006C-BDD0-468B-8109-D2E9F4F70795}" presName="descendantText" presStyleLbl="alignAcc1" presStyleIdx="2" presStyleCnt="3" custLinFactNeighborX="772" custLinFactNeighborY="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43107-2DB3-4D5B-8AF1-D349CA5440EC}" srcId="{9628D949-F292-47B3-89C0-0AE46186CE36}" destId="{BA17A7AB-6C13-48BD-BBA8-8624F7668521}" srcOrd="0" destOrd="0" parTransId="{5E365A28-6B71-48F0-A92D-C3D56EE287EE}" sibTransId="{BF8312D7-6D0D-40DA-AF09-8B6517DB96BB}"/>
    <dgm:cxn modelId="{A664AD47-2721-4461-BBF5-077C47E8F7A6}" srcId="{7E17703A-45B1-4EDB-8B93-F51A8FE12BE9}" destId="{08BC006C-BDD0-468B-8109-D2E9F4F70795}" srcOrd="2" destOrd="0" parTransId="{1E9AD472-0525-406F-AF82-E480049C1CEC}" sibTransId="{7FB282AF-03B9-4741-B4C9-2223D3E88D20}"/>
    <dgm:cxn modelId="{FED617C0-3293-48F3-8517-70CC37CBA9BA}" srcId="{7E17703A-45B1-4EDB-8B93-F51A8FE12BE9}" destId="{9628D949-F292-47B3-89C0-0AE46186CE36}" srcOrd="0" destOrd="0" parTransId="{49E0DD31-5928-4EBB-B5D2-34D39B5EB2C0}" sibTransId="{22BFA601-57B7-4AEE-9FDB-7D834A5E09CD}"/>
    <dgm:cxn modelId="{ABE286DE-8A61-4823-B9B9-E139DAD9519D}" srcId="{08BC006C-BDD0-468B-8109-D2E9F4F70795}" destId="{37D27F01-BBAD-4FC5-A406-95DFC2C47CA1}" srcOrd="0" destOrd="0" parTransId="{70C5BE8F-1EF4-4E63-8256-49C47F4D48CD}" sibTransId="{4A74E860-A17F-4754-9E1B-3BFC7EB7876D}"/>
    <dgm:cxn modelId="{E88F9A64-CA35-429B-B17B-8E0F2CAFCAF0}" type="presOf" srcId="{9628D949-F292-47B3-89C0-0AE46186CE36}" destId="{51928216-92D2-44CD-B628-6F004501C461}" srcOrd="0" destOrd="0" presId="urn:microsoft.com/office/officeart/2005/8/layout/chevron2"/>
    <dgm:cxn modelId="{E7578AC6-654D-40DE-B3BB-FF4AA4CDBB11}" srcId="{129D8C0C-EED6-490D-A64B-609829DCB3BB}" destId="{C1A78C69-D3DF-407D-BC6A-3DFE74D9B888}" srcOrd="0" destOrd="0" parTransId="{E3F4B7A4-CF7E-471A-80D3-851E782E9D7F}" sibTransId="{A23E4153-5EBA-4806-A11B-E3A34584B050}"/>
    <dgm:cxn modelId="{8885DCED-BA66-4F14-8E9C-D79B0B7CDA30}" type="presOf" srcId="{C1A78C69-D3DF-407D-BC6A-3DFE74D9B888}" destId="{06DA4BD7-6BDD-4C7E-8864-F66E9680C161}" srcOrd="0" destOrd="0" presId="urn:microsoft.com/office/officeart/2005/8/layout/chevron2"/>
    <dgm:cxn modelId="{07428F5E-DD18-4092-B476-A107E44E7B29}" srcId="{7E17703A-45B1-4EDB-8B93-F51A8FE12BE9}" destId="{129D8C0C-EED6-490D-A64B-609829DCB3BB}" srcOrd="1" destOrd="0" parTransId="{340B2962-552D-47E6-85D4-7E602FAF1126}" sibTransId="{454EFC35-884F-4030-BE07-3B6F6017B0F8}"/>
    <dgm:cxn modelId="{08A58244-CA3F-43FB-9A79-236984A00F6B}" type="presOf" srcId="{7E17703A-45B1-4EDB-8B93-F51A8FE12BE9}" destId="{5F103D82-9938-4639-BEBC-E665A0FC8104}" srcOrd="0" destOrd="0" presId="urn:microsoft.com/office/officeart/2005/8/layout/chevron2"/>
    <dgm:cxn modelId="{3A788941-11A9-4869-AED7-AD440389D517}" type="presOf" srcId="{129D8C0C-EED6-490D-A64B-609829DCB3BB}" destId="{F95E3EDE-F49F-4EF4-9090-921F9950D502}" srcOrd="0" destOrd="0" presId="urn:microsoft.com/office/officeart/2005/8/layout/chevron2"/>
    <dgm:cxn modelId="{98404C6F-B0E6-4144-A0E7-F290FF0A36AF}" type="presOf" srcId="{08BC006C-BDD0-468B-8109-D2E9F4F70795}" destId="{C41D61D0-3DEB-42A6-9798-F456DF7622E6}" srcOrd="0" destOrd="0" presId="urn:microsoft.com/office/officeart/2005/8/layout/chevron2"/>
    <dgm:cxn modelId="{AA1ABD4B-DFB8-4DC2-AFEA-0E6D82F8C935}" type="presOf" srcId="{BA17A7AB-6C13-48BD-BBA8-8624F7668521}" destId="{7B35CE8D-55CC-46FF-BC57-4405323ADE2D}" srcOrd="0" destOrd="0" presId="urn:microsoft.com/office/officeart/2005/8/layout/chevron2"/>
    <dgm:cxn modelId="{E8B08529-DDA3-46C2-8871-63A3C99F94DF}" type="presOf" srcId="{37D27F01-BBAD-4FC5-A406-95DFC2C47CA1}" destId="{3A148A14-94B2-4529-8F82-365E856E2DD3}" srcOrd="0" destOrd="0" presId="urn:microsoft.com/office/officeart/2005/8/layout/chevron2"/>
    <dgm:cxn modelId="{6051E813-C070-41B2-BFC8-F8E0C3BB7034}" type="presParOf" srcId="{5F103D82-9938-4639-BEBC-E665A0FC8104}" destId="{151AF779-5A1A-4602-AD61-F5AA0A9578D6}" srcOrd="0" destOrd="0" presId="urn:microsoft.com/office/officeart/2005/8/layout/chevron2"/>
    <dgm:cxn modelId="{569F1466-C78E-483A-883F-65360604EDC2}" type="presParOf" srcId="{151AF779-5A1A-4602-AD61-F5AA0A9578D6}" destId="{51928216-92D2-44CD-B628-6F004501C461}" srcOrd="0" destOrd="0" presId="urn:microsoft.com/office/officeart/2005/8/layout/chevron2"/>
    <dgm:cxn modelId="{6D0A083D-8A0E-4DA5-9B05-3B2A89799E97}" type="presParOf" srcId="{151AF779-5A1A-4602-AD61-F5AA0A9578D6}" destId="{7B35CE8D-55CC-46FF-BC57-4405323ADE2D}" srcOrd="1" destOrd="0" presId="urn:microsoft.com/office/officeart/2005/8/layout/chevron2"/>
    <dgm:cxn modelId="{1863E746-A56E-4CD0-B816-EED3B57C4800}" type="presParOf" srcId="{5F103D82-9938-4639-BEBC-E665A0FC8104}" destId="{C706258E-927A-4BC0-90DD-AACA3457334E}" srcOrd="1" destOrd="0" presId="urn:microsoft.com/office/officeart/2005/8/layout/chevron2"/>
    <dgm:cxn modelId="{3CEEDF59-697B-4D3C-A1E0-4FF16F582EAF}" type="presParOf" srcId="{5F103D82-9938-4639-BEBC-E665A0FC8104}" destId="{58DA050E-033F-4090-A065-5215B8A3D19C}" srcOrd="2" destOrd="0" presId="urn:microsoft.com/office/officeart/2005/8/layout/chevron2"/>
    <dgm:cxn modelId="{FEA8DDF0-E75C-4365-A6B4-5D2309C185D0}" type="presParOf" srcId="{58DA050E-033F-4090-A065-5215B8A3D19C}" destId="{F95E3EDE-F49F-4EF4-9090-921F9950D502}" srcOrd="0" destOrd="0" presId="urn:microsoft.com/office/officeart/2005/8/layout/chevron2"/>
    <dgm:cxn modelId="{AFAD2FC3-00B3-4D85-91E3-AECBFB6713EA}" type="presParOf" srcId="{58DA050E-033F-4090-A065-5215B8A3D19C}" destId="{06DA4BD7-6BDD-4C7E-8864-F66E9680C161}" srcOrd="1" destOrd="0" presId="urn:microsoft.com/office/officeart/2005/8/layout/chevron2"/>
    <dgm:cxn modelId="{0648936C-4E26-4AFF-BF26-3B94A95E6073}" type="presParOf" srcId="{5F103D82-9938-4639-BEBC-E665A0FC8104}" destId="{AEA9C114-C094-4C2D-B3F2-BF3A633AA8C6}" srcOrd="3" destOrd="0" presId="urn:microsoft.com/office/officeart/2005/8/layout/chevron2"/>
    <dgm:cxn modelId="{04E657D3-2143-4E68-AEF3-E8F1BDDC2812}" type="presParOf" srcId="{5F103D82-9938-4639-BEBC-E665A0FC8104}" destId="{DDC8FFD0-FFC7-497C-A582-607CED7C50D7}" srcOrd="4" destOrd="0" presId="urn:microsoft.com/office/officeart/2005/8/layout/chevron2"/>
    <dgm:cxn modelId="{CD3517AA-EF4F-4C1F-896F-1F28D66F3792}" type="presParOf" srcId="{DDC8FFD0-FFC7-497C-A582-607CED7C50D7}" destId="{C41D61D0-3DEB-42A6-9798-F456DF7622E6}" srcOrd="0" destOrd="0" presId="urn:microsoft.com/office/officeart/2005/8/layout/chevron2"/>
    <dgm:cxn modelId="{60A01D2B-E320-4E0E-B580-C37C3ABEC25C}" type="presParOf" srcId="{DDC8FFD0-FFC7-497C-A582-607CED7C50D7}" destId="{3A148A14-94B2-4529-8F82-365E856E2D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28216-92D2-44CD-B628-6F004501C461}">
      <dsp:nvSpPr>
        <dsp:cNvPr id="0" name=""/>
        <dsp:cNvSpPr/>
      </dsp:nvSpPr>
      <dsp:spPr>
        <a:xfrm rot="5400000">
          <a:off x="-236662" y="240763"/>
          <a:ext cx="1577749" cy="11044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1</a:t>
          </a:r>
          <a:endParaRPr lang="ru-RU" sz="4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1" y="556312"/>
        <a:ext cx="1104424" cy="473325"/>
      </dsp:txXfrm>
    </dsp:sp>
    <dsp:sp modelId="{7B35CE8D-55CC-46FF-BC57-4405323ADE2D}">
      <dsp:nvSpPr>
        <dsp:cNvPr id="0" name=""/>
        <dsp:cNvSpPr/>
      </dsp:nvSpPr>
      <dsp:spPr>
        <a:xfrm rot="5400000">
          <a:off x="3702533" y="-2569554"/>
          <a:ext cx="1026076" cy="6240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развитие интересов детей, любознательности и познавательной мотивации</a:t>
          </a:r>
          <a:endParaRPr lang="ru-RU" sz="2200" b="1" kern="1200" dirty="0"/>
        </a:p>
      </dsp:txBody>
      <dsp:txXfrm rot="-5400000">
        <a:off x="1095376" y="87692"/>
        <a:ext cx="6190302" cy="925898"/>
      </dsp:txXfrm>
    </dsp:sp>
    <dsp:sp modelId="{F95E3EDE-F49F-4EF4-9090-921F9950D502}">
      <dsp:nvSpPr>
        <dsp:cNvPr id="0" name=""/>
        <dsp:cNvSpPr/>
      </dsp:nvSpPr>
      <dsp:spPr>
        <a:xfrm rot="5400000">
          <a:off x="-236662" y="1624362"/>
          <a:ext cx="1577749" cy="11044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2</a:t>
          </a:r>
          <a:endParaRPr lang="ru-RU" sz="4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1" y="1939911"/>
        <a:ext cx="1104424" cy="473325"/>
      </dsp:txXfrm>
    </dsp:sp>
    <dsp:sp modelId="{06DA4BD7-6BDD-4C7E-8864-F66E9680C161}">
      <dsp:nvSpPr>
        <dsp:cNvPr id="0" name=""/>
        <dsp:cNvSpPr/>
      </dsp:nvSpPr>
      <dsp:spPr>
        <a:xfrm rot="5400000">
          <a:off x="3711851" y="-1200908"/>
          <a:ext cx="1025537" cy="6240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>
          <a:solidFill>
            <a:srgbClr val="92D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формирование познавательных действий</a:t>
          </a:r>
          <a:endParaRPr lang="ru-RU" sz="2200" b="1" kern="1200" dirty="0"/>
        </a:p>
      </dsp:txBody>
      <dsp:txXfrm rot="-5400000">
        <a:off x="1104425" y="1456581"/>
        <a:ext cx="6190328" cy="925411"/>
      </dsp:txXfrm>
    </dsp:sp>
    <dsp:sp modelId="{C41D61D0-3DEB-42A6-9798-F456DF7622E6}">
      <dsp:nvSpPr>
        <dsp:cNvPr id="0" name=""/>
        <dsp:cNvSpPr/>
      </dsp:nvSpPr>
      <dsp:spPr>
        <a:xfrm rot="5400000">
          <a:off x="-236662" y="3007961"/>
          <a:ext cx="1577749" cy="11044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3</a:t>
          </a:r>
          <a:endParaRPr lang="ru-RU" sz="4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1" y="3323510"/>
        <a:ext cx="1104424" cy="473325"/>
      </dsp:txXfrm>
    </dsp:sp>
    <dsp:sp modelId="{3A148A14-94B2-4529-8F82-365E856E2DD3}">
      <dsp:nvSpPr>
        <dsp:cNvPr id="0" name=""/>
        <dsp:cNvSpPr/>
      </dsp:nvSpPr>
      <dsp:spPr>
        <a:xfrm rot="5400000">
          <a:off x="3711851" y="237238"/>
          <a:ext cx="1025537" cy="6240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развитие воображения и творческой активности</a:t>
          </a:r>
          <a:endParaRPr lang="ru-RU" sz="2200" b="1" kern="1200" dirty="0"/>
        </a:p>
      </dsp:txBody>
      <dsp:txXfrm rot="-5400000">
        <a:off x="1104425" y="2894728"/>
        <a:ext cx="6190328" cy="925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5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3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8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9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5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8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4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6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F989-801B-4902-B70B-F047EE627B08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9FBA-8646-4786-B269-B3F0ACA58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2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3.gif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ust-ilimsk.su/media/news/32/851c24aa-165b-49a3-ba8c-efcc7256e898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36" y="2983375"/>
            <a:ext cx="4477465" cy="329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92080" y="4840763"/>
            <a:ext cx="340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cs typeface="Aharoni" pitchFamily="2" charset="-79"/>
              </a:rPr>
              <a:t>МБДОУ </a:t>
            </a:r>
            <a:r>
              <a:rPr lang="ru-RU" b="1" dirty="0" smtClean="0">
                <a:cs typeface="Aharoni" pitchFamily="2" charset="-79"/>
              </a:rPr>
              <a:t>Аннинский д/с</a:t>
            </a:r>
            <a:r>
              <a:rPr lang="ru-RU" b="1" dirty="0">
                <a:cs typeface="Aharoni" pitchFamily="2" charset="-79"/>
              </a:rPr>
              <a:t> </a:t>
            </a:r>
            <a:r>
              <a:rPr lang="ru-RU" b="1" dirty="0" smtClean="0">
                <a:cs typeface="Aharoni" pitchFamily="2" charset="-79"/>
              </a:rPr>
              <a:t>ОРВ «Росток»</a:t>
            </a:r>
            <a:endParaRPr lang="ru-RU" b="1" dirty="0">
              <a:cs typeface="Aharoni" pitchFamily="2" charset="-79"/>
            </a:endParaRPr>
          </a:p>
          <a:p>
            <a:pPr algn="ctr"/>
            <a:r>
              <a:rPr lang="ru-RU" b="1" dirty="0">
                <a:cs typeface="Aharoni" pitchFamily="2" charset="-79"/>
              </a:rPr>
              <a:t>Воспитатель: </a:t>
            </a:r>
            <a:r>
              <a:rPr lang="ru-RU" b="1" dirty="0" err="1" smtClean="0">
                <a:cs typeface="Aharoni" pitchFamily="2" charset="-79"/>
              </a:rPr>
              <a:t>Гомазова</a:t>
            </a:r>
            <a:r>
              <a:rPr lang="ru-RU" b="1" dirty="0" smtClean="0">
                <a:cs typeface="Aharoni" pitchFamily="2" charset="-79"/>
              </a:rPr>
              <a:t> Л.А.</a:t>
            </a:r>
            <a:endParaRPr lang="ru-RU" b="1" dirty="0">
              <a:cs typeface="Aharoni" pitchFamily="2" charset="-79"/>
            </a:endParaRPr>
          </a:p>
          <a:p>
            <a:pPr algn="ctr"/>
            <a:endParaRPr lang="ru-RU" b="1" dirty="0">
              <a:cs typeface="Aharoni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6351" y="1196752"/>
            <a:ext cx="75920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Создание условий для формирования познавательного интереса дошкольников.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 txBox="1">
            <a:spLocks/>
          </p:cNvSpPr>
          <p:nvPr/>
        </p:nvSpPr>
        <p:spPr>
          <a:xfrm>
            <a:off x="467544" y="2204864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2" name="Блок-схема: извлечение 11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извлечение 12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извлечение 13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нак запрета 14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6" name="Picture 2" descr="C:\Users\Людмила\Desktop\Все фото\Фото ДС\3 гр. фото\P1020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32" y="961240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Людмила\Desktop\фото\робототехника Максименкова\IMG_4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5116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97479" y="398903"/>
            <a:ext cx="813004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Лего</a:t>
            </a:r>
            <a:r>
              <a:rPr lang="ru-RU" sz="2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-конструирование в разных возрастных группах</a:t>
            </a:r>
          </a:p>
        </p:txBody>
      </p:sp>
      <p:pic>
        <p:nvPicPr>
          <p:cNvPr id="1026" name="Picture 2" descr="F:\DCIM\103_PANA\P1030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32" y="3895116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3_PANA\P1030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12587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54596"/>
            <a:ext cx="1995198" cy="12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 txBox="1">
            <a:spLocks/>
          </p:cNvSpPr>
          <p:nvPr/>
        </p:nvSpPr>
        <p:spPr>
          <a:xfrm>
            <a:off x="467544" y="2204864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5185" y="582106"/>
            <a:ext cx="78845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Кружок 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лего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-конструирования у детей 4 – 5 лет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2" name="Блок-схема: извлечение 11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извлечение 12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извлечение 13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нак запрета 14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227"/>
          <a:stretch/>
        </p:blipFill>
        <p:spPr bwMode="auto">
          <a:xfrm flipH="1">
            <a:off x="465634" y="4077072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юдмила\Desktop\фото\Сазонова  ЛЕГО\фот кон ул дл мал чел по зам 2017-01-25\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11" y="3897813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дмила\Desktop\фото\Сазонова  ЛЕГО\фот кон ул дл мал чел по зам 2017-01-25\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6" y="1105326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Людмила\Desktop\фото\Сазонова  ЛЕГО\фот кон ул дл мал чел по зам 2017-01-25\0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" b="10770"/>
          <a:stretch/>
        </p:blipFill>
        <p:spPr bwMode="auto">
          <a:xfrm>
            <a:off x="4787450" y="1157650"/>
            <a:ext cx="3522369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 txBox="1">
            <a:spLocks/>
          </p:cNvSpPr>
          <p:nvPr/>
        </p:nvSpPr>
        <p:spPr>
          <a:xfrm>
            <a:off x="467544" y="2204864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7484" y="320496"/>
            <a:ext cx="8141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Мобили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воздушные тематические конструкции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2" name="Блок-схема: извлечение 11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извлечение 12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извлечение 13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нак запрета 14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G:\DCIM\103_PANA\P10305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2005" r="23390"/>
          <a:stretch/>
        </p:blipFill>
        <p:spPr bwMode="auto">
          <a:xfrm>
            <a:off x="836927" y="1605551"/>
            <a:ext cx="3003355" cy="379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3_PANA\P10305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r="19352"/>
          <a:stretch/>
        </p:blipFill>
        <p:spPr bwMode="auto">
          <a:xfrm>
            <a:off x="6559647" y="843716"/>
            <a:ext cx="2182215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03_PANA\P10305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20568"/>
          <a:stretch/>
        </p:blipFill>
        <p:spPr bwMode="auto">
          <a:xfrm>
            <a:off x="3958975" y="840178"/>
            <a:ext cx="2289426" cy="2488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CIM\103_PANA\P10305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r="9835"/>
          <a:stretch/>
        </p:blipFill>
        <p:spPr bwMode="auto">
          <a:xfrm>
            <a:off x="3958975" y="3687027"/>
            <a:ext cx="2289426" cy="252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6408" y="5432357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гостях у сказки»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5500" y="3316050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«Весна Красна»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4668" y="3344344"/>
            <a:ext cx="248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«Солнечная система»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1191" y="6225446"/>
            <a:ext cx="18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«Веселый счет»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4076" y="6242284"/>
            <a:ext cx="218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«Подводный мир»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F:\DCIM\103_PANA\P10307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-3217" r="19480" b="9385"/>
          <a:stretch/>
        </p:blipFill>
        <p:spPr bwMode="auto">
          <a:xfrm>
            <a:off x="6557283" y="3713676"/>
            <a:ext cx="2184579" cy="2442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51720" y="362625"/>
            <a:ext cx="439254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Игровые персонажи</a:t>
            </a:r>
          </a:p>
        </p:txBody>
      </p:sp>
      <p:pic>
        <p:nvPicPr>
          <p:cNvPr id="2050" name="Picture 2" descr="G:\DCIM\103_PANA\P1030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008956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DCIM\103_PANA\P1030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48" y="1022754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3_PANA\P1030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872843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103_PANA\P10307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48" y="3872843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23425" y="1268760"/>
            <a:ext cx="623600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8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8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8062" y="1287675"/>
            <a:ext cx="7148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дать ключ к познанию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endParaRPr lang="ru-RU" sz="2000" dirty="0" smtClean="0"/>
          </a:p>
          <a:p>
            <a:pPr algn="r"/>
            <a:r>
              <a:rPr lang="ru-RU" sz="2000" dirty="0" err="1" smtClean="0"/>
              <a:t>Н.Н.Поддъяков</a:t>
            </a:r>
            <a:endParaRPr lang="ru-RU" sz="2000" dirty="0"/>
          </a:p>
        </p:txBody>
      </p:sp>
      <p:pic>
        <p:nvPicPr>
          <p:cNvPr id="10242" name="Picture 2" descr="C:\Users\Людмила\Desktop\фото\IMG_2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18315"/>
            <a:ext cx="48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4569075"/>
              </p:ext>
            </p:extLst>
          </p:nvPr>
        </p:nvGraphicFramePr>
        <p:xfrm>
          <a:off x="884355" y="1278710"/>
          <a:ext cx="7344816" cy="435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Блок-схема: извлечение 25"/>
          <p:cNvSpPr/>
          <p:nvPr/>
        </p:nvSpPr>
        <p:spPr>
          <a:xfrm flipV="1">
            <a:off x="40959" y="13690"/>
            <a:ext cx="836525" cy="3631333"/>
          </a:xfrm>
          <a:prstGeom prst="flowChartExtra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/>
          <p:cNvSpPr/>
          <p:nvPr/>
        </p:nvSpPr>
        <p:spPr>
          <a:xfrm>
            <a:off x="0" y="3226667"/>
            <a:ext cx="836525" cy="3631333"/>
          </a:xfrm>
          <a:prstGeom prst="flowChartExtra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извлечение 31"/>
          <p:cNvSpPr/>
          <p:nvPr/>
        </p:nvSpPr>
        <p:spPr>
          <a:xfrm rot="19281583">
            <a:off x="580328" y="3354400"/>
            <a:ext cx="432048" cy="88188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нак запрета 28"/>
          <p:cNvSpPr/>
          <p:nvPr/>
        </p:nvSpPr>
        <p:spPr>
          <a:xfrm rot="19084680">
            <a:off x="131031" y="3121038"/>
            <a:ext cx="658531" cy="643306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227"/>
          <a:stretch/>
        </p:blipFill>
        <p:spPr bwMode="auto">
          <a:xfrm>
            <a:off x="6876256" y="127364"/>
            <a:ext cx="1932169" cy="192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558" y="260648"/>
            <a:ext cx="7249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познавательного развития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227"/>
          <a:stretch/>
        </p:blipFill>
        <p:spPr bwMode="auto">
          <a:xfrm flipH="1">
            <a:off x="688957" y="4818314"/>
            <a:ext cx="1993633" cy="198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760537" y="1168310"/>
            <a:ext cx="7968562" cy="5166170"/>
            <a:chOff x="823762" y="1239001"/>
            <a:chExt cx="7968562" cy="5166170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823762" y="1239001"/>
              <a:ext cx="2700000" cy="1601973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scene3d>
              <a:camera prst="isometricOffAxis2Left" zoom="95000"/>
              <a:lightRig rig="flat" dir="t"/>
            </a:scene3d>
            <a:sp3d z="-400500" extrusionH="635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823763" y="2811950"/>
              <a:ext cx="2700000" cy="688848"/>
            </a:xfrm>
            <a:custGeom>
              <a:avLst/>
              <a:gdLst>
                <a:gd name="connsiteX0" fmla="*/ 0 w 2267131"/>
                <a:gd name="connsiteY0" fmla="*/ 0 h 727717"/>
                <a:gd name="connsiteX1" fmla="*/ 2267131 w 2267131"/>
                <a:gd name="connsiteY1" fmla="*/ 0 h 727717"/>
                <a:gd name="connsiteX2" fmla="*/ 2267131 w 2267131"/>
                <a:gd name="connsiteY2" fmla="*/ 727717 h 727717"/>
                <a:gd name="connsiteX3" fmla="*/ 0 w 2267131"/>
                <a:gd name="connsiteY3" fmla="*/ 727717 h 727717"/>
                <a:gd name="connsiteX4" fmla="*/ 0 w 2267131"/>
                <a:gd name="connsiteY4" fmla="*/ 0 h 7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131" h="727717">
                  <a:moveTo>
                    <a:pt x="0" y="0"/>
                  </a:moveTo>
                  <a:lnTo>
                    <a:pt x="2267131" y="0"/>
                  </a:lnTo>
                  <a:lnTo>
                    <a:pt x="2267131" y="727717"/>
                  </a:lnTo>
                  <a:lnTo>
                    <a:pt x="0" y="7277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0" rIns="69088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ентр конструирования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>
              <a:off x="3431966" y="1239779"/>
              <a:ext cx="2808000" cy="1601973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accent3">
                <a:lumMod val="40000"/>
                <a:lumOff val="60000"/>
                <a:alpha val="90000"/>
              </a:schemeClr>
            </a:solidFill>
            <a:scene3d>
              <a:camera prst="isometricOffAxis2Left" zoom="95000"/>
              <a:lightRig rig="flat" dir="t"/>
            </a:scene3d>
            <a:sp3d z="-400500" extrusionH="63500" prstMaterial="matte"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3395757" y="2806243"/>
              <a:ext cx="2813560" cy="688848"/>
            </a:xfrm>
            <a:custGeom>
              <a:avLst/>
              <a:gdLst>
                <a:gd name="connsiteX0" fmla="*/ 0 w 2267131"/>
                <a:gd name="connsiteY0" fmla="*/ 0 h 727717"/>
                <a:gd name="connsiteX1" fmla="*/ 2267131 w 2267131"/>
                <a:gd name="connsiteY1" fmla="*/ 0 h 727717"/>
                <a:gd name="connsiteX2" fmla="*/ 2267131 w 2267131"/>
                <a:gd name="connsiteY2" fmla="*/ 727717 h 727717"/>
                <a:gd name="connsiteX3" fmla="*/ 0 w 2267131"/>
                <a:gd name="connsiteY3" fmla="*/ 727717 h 727717"/>
                <a:gd name="connsiteX4" fmla="*/ 0 w 2267131"/>
                <a:gd name="connsiteY4" fmla="*/ 0 h 7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131" h="727717">
                  <a:moveTo>
                    <a:pt x="0" y="0"/>
                  </a:moveTo>
                  <a:lnTo>
                    <a:pt x="2267131" y="0"/>
                  </a:lnTo>
                  <a:lnTo>
                    <a:pt x="2267131" y="727717"/>
                  </a:lnTo>
                  <a:lnTo>
                    <a:pt x="0" y="7277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0" rIns="690880" bIns="0" numCol="1" spcCol="1270" anchor="ctr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 экспериментирования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>
              <a:off x="6092324" y="1335272"/>
              <a:ext cx="2700000" cy="1601973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cene3d>
              <a:camera prst="isometricOffAxis2Left" zoom="95000"/>
              <a:lightRig rig="flat" dir="t"/>
            </a:scene3d>
            <a:sp3d z="-400500" extrusionH="63500" prstMaterial="matte"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6092324" y="2901803"/>
              <a:ext cx="2700000" cy="688848"/>
            </a:xfrm>
            <a:custGeom>
              <a:avLst/>
              <a:gdLst>
                <a:gd name="connsiteX0" fmla="*/ 0 w 2267131"/>
                <a:gd name="connsiteY0" fmla="*/ 0 h 727717"/>
                <a:gd name="connsiteX1" fmla="*/ 2267131 w 2267131"/>
                <a:gd name="connsiteY1" fmla="*/ 0 h 727717"/>
                <a:gd name="connsiteX2" fmla="*/ 2267131 w 2267131"/>
                <a:gd name="connsiteY2" fmla="*/ 727717 h 727717"/>
                <a:gd name="connsiteX3" fmla="*/ 0 w 2267131"/>
                <a:gd name="connsiteY3" fmla="*/ 727717 h 727717"/>
                <a:gd name="connsiteX4" fmla="*/ 0 w 2267131"/>
                <a:gd name="connsiteY4" fmla="*/ 0 h 7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131" h="727717">
                  <a:moveTo>
                    <a:pt x="0" y="0"/>
                  </a:moveTo>
                  <a:lnTo>
                    <a:pt x="2267131" y="0"/>
                  </a:lnTo>
                  <a:lnTo>
                    <a:pt x="2267131" y="727717"/>
                  </a:lnTo>
                  <a:lnTo>
                    <a:pt x="0" y="7277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0" rIns="690880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ентр 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сенсорных игр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>
              <a:off x="3205673" y="3916944"/>
              <a:ext cx="2700000" cy="1601973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scene3d>
              <a:camera prst="isometricOffAxis2Left" zoom="95000"/>
              <a:lightRig rig="flat" dir="t"/>
            </a:scene3d>
            <a:sp3d z="-400500" extrusionH="63500" prstMaterial="matte"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162112" y="5518917"/>
              <a:ext cx="2700000" cy="688848"/>
            </a:xfrm>
            <a:custGeom>
              <a:avLst/>
              <a:gdLst>
                <a:gd name="connsiteX0" fmla="*/ 0 w 2267131"/>
                <a:gd name="connsiteY0" fmla="*/ 0 h 727717"/>
                <a:gd name="connsiteX1" fmla="*/ 2267131 w 2267131"/>
                <a:gd name="connsiteY1" fmla="*/ 0 h 727717"/>
                <a:gd name="connsiteX2" fmla="*/ 2267131 w 2267131"/>
                <a:gd name="connsiteY2" fmla="*/ 727717 h 727717"/>
                <a:gd name="connsiteX3" fmla="*/ 0 w 2267131"/>
                <a:gd name="connsiteY3" fmla="*/ 727717 h 727717"/>
                <a:gd name="connsiteX4" fmla="*/ 0 w 2267131"/>
                <a:gd name="connsiteY4" fmla="*/ 0 h 7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131" h="727717">
                  <a:moveTo>
                    <a:pt x="0" y="0"/>
                  </a:moveTo>
                  <a:lnTo>
                    <a:pt x="2267131" y="0"/>
                  </a:lnTo>
                  <a:lnTo>
                    <a:pt x="2267131" y="727717"/>
                  </a:lnTo>
                  <a:lnTo>
                    <a:pt x="0" y="7277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0" rIns="690880" bIns="0" numCol="1" spcCol="1270" anchor="ctr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Патриотический </a:t>
              </a: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 </a:t>
              </a:r>
            </a:p>
          </p:txBody>
        </p:sp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>
              <a:off x="5877817" y="4114350"/>
              <a:ext cx="2700000" cy="1601973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cene3d>
              <a:camera prst="isometricOffAxis2Left" zoom="95000"/>
              <a:lightRig rig="flat" dir="t"/>
            </a:scene3d>
            <a:sp3d z="-400500" extrusionH="63500" prstMaterial="matte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5832743" y="5716323"/>
              <a:ext cx="2700000" cy="688848"/>
            </a:xfrm>
            <a:custGeom>
              <a:avLst/>
              <a:gdLst>
                <a:gd name="connsiteX0" fmla="*/ 0 w 2267131"/>
                <a:gd name="connsiteY0" fmla="*/ 0 h 727717"/>
                <a:gd name="connsiteX1" fmla="*/ 2267131 w 2267131"/>
                <a:gd name="connsiteY1" fmla="*/ 0 h 727717"/>
                <a:gd name="connsiteX2" fmla="*/ 2267131 w 2267131"/>
                <a:gd name="connsiteY2" fmla="*/ 727717 h 727717"/>
                <a:gd name="connsiteX3" fmla="*/ 0 w 2267131"/>
                <a:gd name="connsiteY3" fmla="*/ 727717 h 727717"/>
                <a:gd name="connsiteX4" fmla="*/ 0 w 2267131"/>
                <a:gd name="connsiteY4" fmla="*/ 0 h 7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131" h="727717">
                  <a:moveTo>
                    <a:pt x="0" y="0"/>
                  </a:moveTo>
                  <a:lnTo>
                    <a:pt x="2267131" y="0"/>
                  </a:lnTo>
                  <a:lnTo>
                    <a:pt x="2267131" y="727717"/>
                  </a:lnTo>
                  <a:lnTo>
                    <a:pt x="0" y="7277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0" rIns="690880" bIns="0" numCol="1" spcCol="1270" anchor="ctr" anchorCtr="0">
              <a:noAutofit/>
            </a:bodyPr>
            <a:lstStyle/>
            <a:p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ини-музеи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001055" y="172190"/>
            <a:ext cx="7641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Центры познавательной активности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9" name="Блок-схема: извлечение 18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извлечение 19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извлечение 20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Знак запрета 21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3908" y="4248846"/>
            <a:ext cx="43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" name="Прямоугольник с двумя скругленными соседними углами 38"/>
          <p:cNvSpPr/>
          <p:nvPr/>
        </p:nvSpPr>
        <p:spPr>
          <a:xfrm>
            <a:off x="405361" y="3714901"/>
            <a:ext cx="2700000" cy="1601973"/>
          </a:xfrm>
          <a:prstGeom prst="round2SameRect">
            <a:avLst>
              <a:gd name="adj1" fmla="val 8000"/>
              <a:gd name="adj2" fmla="val 0"/>
            </a:avLst>
          </a:prstGeom>
          <a:solidFill>
            <a:schemeClr val="accent6">
              <a:lumMod val="40000"/>
              <a:lumOff val="60000"/>
              <a:alpha val="90000"/>
            </a:schemeClr>
          </a:solidFill>
          <a:ln>
            <a:solidFill>
              <a:srgbClr val="FFFF00"/>
            </a:solidFill>
          </a:ln>
          <a:scene3d>
            <a:camera prst="isometricOffAxis2Left" zoom="95000"/>
            <a:lightRig rig="flat" dir="t"/>
          </a:scene3d>
          <a:sp3d z="-400500" extrusionH="63500" prstMaterial="matte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Полилиния 51"/>
          <p:cNvSpPr/>
          <p:nvPr/>
        </p:nvSpPr>
        <p:spPr>
          <a:xfrm>
            <a:off x="442448" y="5301208"/>
            <a:ext cx="2700000" cy="688848"/>
          </a:xfrm>
          <a:custGeom>
            <a:avLst/>
            <a:gdLst>
              <a:gd name="connsiteX0" fmla="*/ 0 w 2267131"/>
              <a:gd name="connsiteY0" fmla="*/ 0 h 727717"/>
              <a:gd name="connsiteX1" fmla="*/ 2267131 w 2267131"/>
              <a:gd name="connsiteY1" fmla="*/ 0 h 727717"/>
              <a:gd name="connsiteX2" fmla="*/ 2267131 w 2267131"/>
              <a:gd name="connsiteY2" fmla="*/ 727717 h 727717"/>
              <a:gd name="connsiteX3" fmla="*/ 0 w 2267131"/>
              <a:gd name="connsiteY3" fmla="*/ 727717 h 727717"/>
              <a:gd name="connsiteX4" fmla="*/ 0 w 2267131"/>
              <a:gd name="connsiteY4" fmla="*/ 0 h 72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131" h="727717">
                <a:moveTo>
                  <a:pt x="0" y="0"/>
                </a:moveTo>
                <a:lnTo>
                  <a:pt x="2267131" y="0"/>
                </a:lnTo>
                <a:lnTo>
                  <a:pt x="2267131" y="727717"/>
                </a:lnTo>
                <a:lnTo>
                  <a:pt x="0" y="72771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0" rIns="690880" bIns="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математического развития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22" y="1244607"/>
            <a:ext cx="2379377" cy="146860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028" name="Picture 4" descr="C:\Users\Людмила\Desktop\фото РППС с групп\гр 9\20161107_1243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1" t="6111" r="9052" b="20557"/>
          <a:stretch/>
        </p:blipFill>
        <p:spPr bwMode="auto">
          <a:xfrm>
            <a:off x="3491881" y="3809190"/>
            <a:ext cx="2250892" cy="1514239"/>
          </a:xfrm>
          <a:prstGeom prst="rect">
            <a:avLst/>
          </a:prstGeom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дмила\Desktop\фото семинар\P10305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7" t="2511" r="19301" b="-491"/>
          <a:stretch/>
        </p:blipFill>
        <p:spPr bwMode="auto">
          <a:xfrm>
            <a:off x="1187624" y="3692688"/>
            <a:ext cx="1438249" cy="1478621"/>
          </a:xfrm>
          <a:prstGeom prst="rect">
            <a:avLst/>
          </a:prstGeom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фото семинар\P10305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4" r="2771" b="13291"/>
          <a:stretch/>
        </p:blipFill>
        <p:spPr bwMode="auto">
          <a:xfrm>
            <a:off x="1021346" y="1177255"/>
            <a:ext cx="2525195" cy="1401393"/>
          </a:xfrm>
          <a:prstGeom prst="rect">
            <a:avLst/>
          </a:prstGeom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Людмила\Desktop\фото семинар\P103057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3" r="-835" b="1"/>
          <a:stretch/>
        </p:blipFill>
        <p:spPr bwMode="auto">
          <a:xfrm>
            <a:off x="3635896" y="1177255"/>
            <a:ext cx="2613898" cy="1401393"/>
          </a:xfrm>
          <a:prstGeom prst="rect">
            <a:avLst/>
          </a:prstGeom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DCIM\103_PANA\P10306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2" y="3986898"/>
            <a:ext cx="1413629" cy="1535620"/>
          </a:xfrm>
          <a:prstGeom prst="rect">
            <a:avLst/>
          </a:prstGeom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Людмила\Desktop\фото семинар\P1030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55" y="796038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Desktop\фото семинар\P1030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64880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дмила\Desktop\фото семинар\P1030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29" y="796038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313" y="111962"/>
            <a:ext cx="225519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D1D~1\AppData\Local\Temp\Rar$DI95.792\SANY03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5" b="5388"/>
          <a:stretch/>
        </p:blipFill>
        <p:spPr bwMode="auto">
          <a:xfrm>
            <a:off x="1231884" y="3645023"/>
            <a:ext cx="3220541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 txBox="1">
            <a:spLocks/>
          </p:cNvSpPr>
          <p:nvPr/>
        </p:nvSpPr>
        <p:spPr>
          <a:xfrm>
            <a:off x="467544" y="2204864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4448" y="172190"/>
            <a:ext cx="583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игровой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2" name="Блок-схема: извлечение 11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извлечение 12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извлечение 13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нак запрета 14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0" name="Picture 2" descr="C:\Users\Людмила\Desktop\фото семинар\P10305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10006"/>
          <a:stretch/>
        </p:blipFill>
        <p:spPr bwMode="auto">
          <a:xfrm>
            <a:off x="5148064" y="1095520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Людмила\Desktop\фото семинар\P1030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103_PANA\P1030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:\DCIM\103_PANA\P10307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35495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 txBox="1">
            <a:spLocks/>
          </p:cNvSpPr>
          <p:nvPr/>
        </p:nvSpPr>
        <p:spPr>
          <a:xfrm>
            <a:off x="467544" y="2204864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63864" y="337348"/>
            <a:ext cx="7715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 центра игровой поддержки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2" name="Блок-схема: извлечение 11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извлечение 12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извлечение 13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нак запрета 14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0" name="Picture 2" descr="C:\Users\Людмила\Desktop\фото семинар\P1030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99" y="3871844"/>
            <a:ext cx="1965189" cy="2620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дмила\Desktop\фото семинар\P10305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-320" r="5510"/>
          <a:stretch/>
        </p:blipFill>
        <p:spPr bwMode="auto">
          <a:xfrm>
            <a:off x="3635896" y="3871844"/>
            <a:ext cx="2757268" cy="252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Людмила\Desktop\фото семинар\P1030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88" y="1120387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Людмила\Desktop\фото семинар\P10306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53" y="1095520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CIM\103_PANA\P10306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23" y="3871844"/>
            <a:ext cx="189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 txBox="1">
            <a:spLocks/>
          </p:cNvSpPr>
          <p:nvPr/>
        </p:nvSpPr>
        <p:spPr>
          <a:xfrm>
            <a:off x="467544" y="2204864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15178" y="582106"/>
            <a:ext cx="574452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цифровой</a:t>
            </a:r>
            <a:r>
              <a:rPr lang="ru-RU" sz="2800" dirty="0" smtClean="0"/>
              <a:t>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лабораторией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Наураша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стране </a:t>
            </a:r>
            <a:r>
              <a:rPr lang="ru-RU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Наурандии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2" name="Блок-схема: извлечение 11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извлечение 12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извлечение 13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нак запрета 14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227"/>
          <a:stretch/>
        </p:blipFill>
        <p:spPr bwMode="auto">
          <a:xfrm flipH="1">
            <a:off x="465634" y="4077072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юдмила\Desktop\фото\Иконникова Наураша\SANY0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15" y="3717032"/>
            <a:ext cx="384000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юдмила\Desktop\фото\Иконникова Наураша\SANY0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04" y="1528505"/>
            <a:ext cx="384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 txBox="1">
            <a:spLocks/>
          </p:cNvSpPr>
          <p:nvPr/>
        </p:nvSpPr>
        <p:spPr>
          <a:xfrm>
            <a:off x="467544" y="2204864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54291" y="582106"/>
            <a:ext cx="66663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Кружок робототехники у детей 6 – 7 лет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2" name="Блок-схема: извлечение 11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извлечение 12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извлечение 13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нак запрета 14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227"/>
          <a:stretch/>
        </p:blipFill>
        <p:spPr bwMode="auto">
          <a:xfrm flipH="1">
            <a:off x="465634" y="4077072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юдмила\Desktop\фото\робототехника Максименкова\IMG_4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37369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мила\Desktop\фото\робототехника Максименкова\IMG_4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5" y="1105326"/>
            <a:ext cx="3760025" cy="2820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юдмила\Desktop\фото\робототехника Максименкова\IMG_41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13467" r="12439" b="8198"/>
          <a:stretch/>
        </p:blipFill>
        <p:spPr bwMode="auto">
          <a:xfrm>
            <a:off x="2901357" y="3806094"/>
            <a:ext cx="373629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137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Людмила</cp:lastModifiedBy>
  <cp:revision>73</cp:revision>
  <dcterms:created xsi:type="dcterms:W3CDTF">2015-05-02T20:44:07Z</dcterms:created>
  <dcterms:modified xsi:type="dcterms:W3CDTF">2017-03-28T16:34:37Z</dcterms:modified>
</cp:coreProperties>
</file>